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050"/>
    <a:srgbClr val="00A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5"/>
  </p:normalViewPr>
  <p:slideViewPr>
    <p:cSldViewPr snapToGrid="0" snapToObjects="1">
      <p:cViewPr varScale="1">
        <p:scale>
          <a:sx n="95" d="100"/>
          <a:sy n="95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85697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56769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064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4920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kumimoji="1" lang="zh-TW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18060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3285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232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369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5198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68921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5911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F601B87-767F-344E-ACEE-A82F244A4766}" type="datetimeFigureOut">
              <a:rPr kumimoji="1" lang="zh-TW" altLang="en-US" smtClean="0"/>
              <a:t>2016/6/14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kumimoji="1" lang="zh-TW" alt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A94C01B7-654D-8242-B880-057272FE93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47380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ie.ntu.edu.tw/~b01902040/doc/DIP_final_demo.mp4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smtClean="0"/>
              <a:t>DIP Final Project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381448" y="4468031"/>
            <a:ext cx="8637072" cy="1995537"/>
          </a:xfrm>
        </p:spPr>
        <p:txBody>
          <a:bodyPr/>
          <a:lstStyle/>
          <a:p>
            <a:r>
              <a:rPr kumimoji="1" lang="en-US" altLang="zh-TW" dirty="0" smtClean="0"/>
              <a:t>Group 2</a:t>
            </a:r>
          </a:p>
          <a:p>
            <a:r>
              <a:rPr kumimoji="1" lang="zh-TW" altLang="en-US" dirty="0" smtClean="0"/>
              <a:t>鍾毓安、趙序培、溫盛涵</a:t>
            </a:r>
            <a:endParaRPr kumimoji="1" lang="en-US" altLang="zh-TW" dirty="0" smtClean="0"/>
          </a:p>
          <a:p>
            <a:r>
              <a:rPr kumimoji="1" lang="en-US" altLang="zh-TW" dirty="0" smtClean="0"/>
              <a:t>{b01902040, b01902043, b01902099}@</a:t>
            </a:r>
            <a:r>
              <a:rPr kumimoji="1" lang="en-US" altLang="zh-TW" dirty="0" err="1" smtClean="0"/>
              <a:t>ntu.edu.tw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695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Our Goal</a:t>
            </a:r>
            <a:endParaRPr kumimoji="1"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534696" y="2015732"/>
                <a:ext cx="9520158" cy="4710126"/>
              </a:xfrm>
            </p:spPr>
            <p:txBody>
              <a:bodyPr/>
              <a:lstStyle/>
              <a:p>
                <a:r>
                  <a:rPr kumimoji="1" lang="en-US" altLang="zh-TW" dirty="0" smtClean="0"/>
                  <a:t>FaceRig - The software enables anyone with a webcam to digitally embody cartoon characters or celebrities!</a:t>
                </a:r>
              </a:p>
              <a:p>
                <a:endParaRPr kumimoji="1" lang="en-US" altLang="zh-TW" dirty="0"/>
              </a:p>
              <a:p>
                <a:endParaRPr kumimoji="1" lang="en-US" altLang="zh-TW" dirty="0" smtClean="0"/>
              </a:p>
              <a:p>
                <a:endParaRPr kumimoji="1" lang="en-US" altLang="zh-TW" dirty="0"/>
              </a:p>
              <a:p>
                <a:endParaRPr kumimoji="1" lang="en-US" altLang="zh-TW" dirty="0" smtClean="0"/>
              </a:p>
              <a:p>
                <a:endParaRPr kumimoji="1" lang="en-US" altLang="zh-TW" dirty="0" smtClean="0"/>
              </a:p>
              <a:p>
                <a:endParaRPr kumimoji="1" lang="en-US" altLang="zh-TW" dirty="0" smtClean="0"/>
              </a:p>
              <a:p>
                <a:endParaRPr kumimoji="1" lang="en-US" altLang="zh-TW" dirty="0"/>
              </a:p>
              <a:p>
                <a:r>
                  <a:rPr kumimoji="1" lang="en-US" altLang="zh-TW" dirty="0" smtClean="0"/>
                  <a:t>We focus on facial expressions, especially the (1) </a:t>
                </a:r>
                <a:r>
                  <a:rPr kumimoji="1" lang="en-US" altLang="zh-TW" b="1" dirty="0" smtClean="0">
                    <a:solidFill>
                      <a:srgbClr val="FF0000"/>
                    </a:solidFill>
                  </a:rPr>
                  <a:t>open and close of mouth</a:t>
                </a:r>
                <a:r>
                  <a:rPr kumimoji="1" lang="en-US" altLang="zh-TW" dirty="0" smtClean="0"/>
                  <a:t> and the (2) </a:t>
                </a:r>
                <a:r>
                  <a:rPr kumimoji="1" lang="en-US" altLang="zh-TW" b="1" dirty="0" smtClean="0">
                    <a:solidFill>
                      <a:srgbClr val="FF0000"/>
                    </a:solidFill>
                  </a:rPr>
                  <a:t>movements (</a:t>
                </a:r>
                <a14:m>
                  <m:oMath xmlns:m="http://schemas.openxmlformats.org/officeDocument/2006/math">
                    <m:r>
                      <a:rPr kumimoji="1" lang="en-US" altLang="zh-TW" b="1" i="1" smtClean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↑ ↓ ← </m:t>
                    </m:r>
                    <m:r>
                      <a:rPr kumimoji="1" lang="is-IS" altLang="zh-TW" b="1" i="1" smtClean="0">
                        <a:solidFill>
                          <a:srgbClr val="FF0000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→</m:t>
                    </m:r>
                  </m:oMath>
                </a14:m>
                <a:r>
                  <a:rPr kumimoji="1" lang="en-US" altLang="zh-TW" b="1" dirty="0" smtClean="0">
                    <a:solidFill>
                      <a:srgbClr val="FF0000"/>
                    </a:solidFill>
                  </a:rPr>
                  <a:t>) of eyes</a:t>
                </a:r>
                <a:r>
                  <a:rPr kumimoji="1" lang="en-US" altLang="zh-TW" dirty="0" smtClean="0"/>
                  <a:t>.</a:t>
                </a:r>
                <a:endParaRPr kumimoji="1" lang="zh-TW" altLang="en-US" dirty="0"/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34696" y="2015732"/>
                <a:ext cx="9520158" cy="4710126"/>
              </a:xfrm>
              <a:blipFill rotWithShape="0">
                <a:blip r:embed="rId2"/>
                <a:stretch>
                  <a:fillRect l="-320" t="-1425" b="-272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89" y="2998693"/>
            <a:ext cx="4160000" cy="2340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047" y="2998693"/>
            <a:ext cx="4160000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Environments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RealSense</a:t>
            </a:r>
            <a:r>
              <a:rPr kumimoji="1" lang="zh-TW" altLang="en-US" dirty="0" smtClean="0"/>
              <a:t>、</a:t>
            </a:r>
            <a:r>
              <a:rPr kumimoji="1" lang="en-US" altLang="zh-TW" dirty="0" smtClean="0"/>
              <a:t>Visual Studio (C++ &amp; </a:t>
            </a:r>
            <a:r>
              <a:rPr kumimoji="1" lang="en-US" altLang="zh-TW" dirty="0" err="1" smtClean="0"/>
              <a:t>OpenCV</a:t>
            </a:r>
            <a:r>
              <a:rPr kumimoji="1" lang="en-US" altLang="zh-TW" dirty="0" smtClean="0"/>
              <a:t>)</a:t>
            </a:r>
          </a:p>
          <a:p>
            <a:r>
              <a:rPr kumimoji="1" lang="en-US" altLang="zh-TW" dirty="0" smtClean="0"/>
              <a:t>live2D</a:t>
            </a:r>
          </a:p>
          <a:p>
            <a:r>
              <a:rPr kumimoji="1" lang="en-US" altLang="zh-TW" dirty="0" smtClean="0"/>
              <a:t>Unity (C#)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482" y="3319628"/>
            <a:ext cx="3862774" cy="2520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611" y="2239628"/>
            <a:ext cx="3058594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08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64981" y="1761565"/>
            <a:ext cx="4443463" cy="4612341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矩形 29"/>
          <p:cNvSpPr/>
          <p:nvPr/>
        </p:nvSpPr>
        <p:spPr>
          <a:xfrm>
            <a:off x="5588883" y="238227"/>
            <a:ext cx="6298318" cy="3782444"/>
          </a:xfrm>
          <a:prstGeom prst="rect">
            <a:avLst/>
          </a:prstGeom>
          <a:gradFill flip="none" rotWithShape="1">
            <a:gsLst>
              <a:gs pos="0">
                <a:srgbClr val="00A7F0">
                  <a:tint val="66000"/>
                  <a:satMod val="160000"/>
                </a:srgbClr>
              </a:gs>
              <a:gs pos="50000">
                <a:srgbClr val="00A7F0">
                  <a:tint val="44500"/>
                  <a:satMod val="160000"/>
                </a:srgbClr>
              </a:gs>
              <a:gs pos="100000">
                <a:srgbClr val="00A7F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graphs</a:t>
            </a:r>
            <a:endParaRPr kumimoji="1" lang="zh-TW" altLang="en-US" dirty="0"/>
          </a:p>
        </p:txBody>
      </p:sp>
      <p:sp>
        <p:nvSpPr>
          <p:cNvPr id="5" name="圓角矩形 4"/>
          <p:cNvSpPr/>
          <p:nvPr/>
        </p:nvSpPr>
        <p:spPr>
          <a:xfrm>
            <a:off x="165616" y="2266013"/>
            <a:ext cx="4045167" cy="198225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kumimoji="1" lang="en-US" altLang="zh-TW" dirty="0" smtClean="0">
                <a:solidFill>
                  <a:schemeClr val="tx1"/>
                </a:solidFill>
              </a:rPr>
              <a:t>Load the live2D model</a:t>
            </a:r>
          </a:p>
          <a:p>
            <a:pPr marL="342900" indent="-342900">
              <a:buAutoNum type="arabicPeriod"/>
            </a:pPr>
            <a:r>
              <a:rPr kumimoji="1" lang="en-US" altLang="zh-TW" dirty="0" smtClean="0">
                <a:solidFill>
                  <a:schemeClr val="tx1"/>
                </a:solidFill>
              </a:rPr>
              <a:t>Call </a:t>
            </a:r>
            <a:r>
              <a:rPr kumimoji="1" lang="en-US" altLang="zh-TW" dirty="0" err="1" smtClean="0">
                <a:solidFill>
                  <a:schemeClr val="tx1"/>
                </a:solidFill>
              </a:rPr>
              <a:t>CameraViewer.exe</a:t>
            </a:r>
            <a:r>
              <a:rPr kumimoji="1" lang="en-US" altLang="zh-TW" dirty="0" smtClean="0">
                <a:solidFill>
                  <a:schemeClr val="tx1"/>
                </a:solidFill>
              </a:rPr>
              <a:t> to retrieve the control parameters</a:t>
            </a:r>
          </a:p>
          <a:p>
            <a:pPr marL="342900" indent="-342900">
              <a:buAutoNum type="arabicPeriod"/>
            </a:pPr>
            <a:r>
              <a:rPr kumimoji="1" lang="en-US" altLang="zh-TW" dirty="0" smtClean="0">
                <a:solidFill>
                  <a:schemeClr val="tx1"/>
                </a:solidFill>
              </a:rPr>
              <a:t>Pass the control parameters via the live2D API</a:t>
            </a:r>
          </a:p>
          <a:p>
            <a:pPr marL="342900" indent="-342900">
              <a:buAutoNum type="arabicPeriod"/>
            </a:pPr>
            <a:endParaRPr kumimoji="1" lang="en-US" altLang="zh-TW" dirty="0" smtClean="0">
              <a:solidFill>
                <a:schemeClr val="tx1"/>
              </a:solidFill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678790" y="5313524"/>
            <a:ext cx="3018816" cy="85709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chemeClr val="tx1"/>
                </a:solidFill>
              </a:rPr>
              <a:t>The 2D character will then do the same facial expression like us!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5719482" y="618565"/>
            <a:ext cx="5335372" cy="151505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kumimoji="1" lang="en-US" altLang="zh-TW" dirty="0" smtClean="0">
                <a:solidFill>
                  <a:schemeClr val="tx1"/>
                </a:solidFill>
              </a:rPr>
              <a:t>Face detection</a:t>
            </a:r>
          </a:p>
          <a:p>
            <a:pPr marL="342900" indent="-342900">
              <a:buAutoNum type="arabicPeriod"/>
            </a:pPr>
            <a:r>
              <a:rPr kumimoji="1" lang="en-US" altLang="zh-TW" dirty="0" smtClean="0">
                <a:solidFill>
                  <a:schemeClr val="tx1"/>
                </a:solidFill>
              </a:rPr>
              <a:t>Eyes location detection</a:t>
            </a:r>
          </a:p>
          <a:p>
            <a:pPr marL="342900" indent="-342900">
              <a:buAutoNum type="arabicPeriod"/>
            </a:pPr>
            <a:r>
              <a:rPr kumimoji="1" lang="en-US" altLang="zh-TW" dirty="0" smtClean="0">
                <a:solidFill>
                  <a:schemeClr val="tx1"/>
                </a:solidFill>
              </a:rPr>
              <a:t>Mouth location detection</a:t>
            </a:r>
          </a:p>
          <a:p>
            <a:pPr marL="342900" indent="-342900">
              <a:buAutoNum type="arabicPeriod"/>
            </a:pPr>
            <a:r>
              <a:rPr kumimoji="1" lang="en-US" altLang="zh-TW" dirty="0" smtClean="0">
                <a:solidFill>
                  <a:schemeClr val="tx1"/>
                </a:solidFill>
              </a:rPr>
              <a:t>Decide the movements of eyes and mouth and pass the control parameters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863474" y="1879005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Unity</a:t>
            </a:r>
            <a:endParaRPr kumimoji="1"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5994576" y="238227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Visual Studio</a:t>
            </a:r>
            <a:endParaRPr kumimoji="1" lang="zh-TW" altLang="en-US" dirty="0"/>
          </a:p>
        </p:txBody>
      </p:sp>
      <p:sp>
        <p:nvSpPr>
          <p:cNvPr id="10" name="文字方塊 9"/>
          <p:cNvSpPr txBox="1"/>
          <p:nvPr/>
        </p:nvSpPr>
        <p:spPr>
          <a:xfrm>
            <a:off x="3725666" y="5574143"/>
            <a:ext cx="782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mtClean="0"/>
              <a:t>live2D</a:t>
            </a:r>
            <a:endParaRPr kumimoji="1" lang="zh-TW" altLang="en-US" dirty="0"/>
          </a:p>
        </p:txBody>
      </p:sp>
      <p:sp>
        <p:nvSpPr>
          <p:cNvPr id="13" name="上-下雙向箭號 12"/>
          <p:cNvSpPr/>
          <p:nvPr/>
        </p:nvSpPr>
        <p:spPr>
          <a:xfrm rot="5400000">
            <a:off x="8743420" y="2529270"/>
            <a:ext cx="230937" cy="164243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9759599" y="2887023"/>
            <a:ext cx="1900110" cy="9110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chemeClr val="tx1"/>
                </a:solidFill>
              </a:rPr>
              <a:t>RealSense Camera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17" name="向下箭號 16"/>
          <p:cNvSpPr/>
          <p:nvPr/>
        </p:nvSpPr>
        <p:spPr>
          <a:xfrm>
            <a:off x="6685979" y="2211702"/>
            <a:ext cx="182990" cy="8547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文字方塊 17"/>
          <p:cNvSpPr txBox="1"/>
          <p:nvPr/>
        </p:nvSpPr>
        <p:spPr>
          <a:xfrm>
            <a:off x="6941576" y="2401245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Compile</a:t>
            </a:r>
            <a:endParaRPr kumimoji="1"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678070" y="3163798"/>
            <a:ext cx="2244865" cy="357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>
                <a:solidFill>
                  <a:schemeClr val="tx1"/>
                </a:solidFill>
              </a:rPr>
              <a:t>CameraViewer.exe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7947557" y="3531423"/>
            <a:ext cx="1554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mtClean="0"/>
              <a:t>Image Capture</a:t>
            </a:r>
            <a:endParaRPr kumimoji="1" lang="zh-TW" altLang="en-US" dirty="0"/>
          </a:p>
        </p:txBody>
      </p:sp>
      <p:sp>
        <p:nvSpPr>
          <p:cNvPr id="21" name="向下箭號 20"/>
          <p:cNvSpPr/>
          <p:nvPr/>
        </p:nvSpPr>
        <p:spPr>
          <a:xfrm>
            <a:off x="2040280" y="4339283"/>
            <a:ext cx="295837" cy="8547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2336117" y="4580371"/>
            <a:ext cx="1947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Call the live2D API</a:t>
            </a:r>
            <a:endParaRPr kumimoji="1" lang="zh-TW" altLang="en-US" dirty="0"/>
          </a:p>
        </p:txBody>
      </p:sp>
      <p:sp>
        <p:nvSpPr>
          <p:cNvPr id="26" name="向右箭號 25"/>
          <p:cNvSpPr/>
          <p:nvPr/>
        </p:nvSpPr>
        <p:spPr>
          <a:xfrm>
            <a:off x="4587937" y="3211419"/>
            <a:ext cx="848600" cy="1311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向右箭號 26"/>
          <p:cNvSpPr/>
          <p:nvPr/>
        </p:nvSpPr>
        <p:spPr>
          <a:xfrm rot="10800000" flipV="1">
            <a:off x="4587935" y="3512054"/>
            <a:ext cx="828613" cy="1447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8" name="文字方塊 27"/>
          <p:cNvSpPr txBox="1"/>
          <p:nvPr/>
        </p:nvSpPr>
        <p:spPr>
          <a:xfrm>
            <a:off x="4625559" y="2721633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Call</a:t>
            </a:r>
            <a:endParaRPr kumimoji="1" lang="zh-TW" altLang="en-US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4536516" y="3656826"/>
            <a:ext cx="26513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Return</a:t>
            </a:r>
            <a:br>
              <a:rPr kumimoji="1" lang="en-US" altLang="zh-TW" dirty="0" smtClean="0"/>
            </a:br>
            <a:r>
              <a:rPr kumimoji="1" lang="en-US" altLang="zh-TW" dirty="0" smtClean="0"/>
              <a:t>the </a:t>
            </a:r>
            <a:r>
              <a:rPr kumimoji="1" lang="en-US" altLang="zh-TW" dirty="0"/>
              <a:t> </a:t>
            </a:r>
            <a:r>
              <a:rPr kumimoji="1" lang="en-US" altLang="zh-TW" dirty="0" smtClean="0"/>
              <a:t>control parameters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002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Demo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https://www.csie.ntu.edu.tw/~</a:t>
            </a:r>
            <a:r>
              <a:rPr kumimoji="1" lang="en-US" altLang="zh-TW" dirty="0" smtClean="0">
                <a:hlinkClick r:id="rId2"/>
              </a:rPr>
              <a:t>b01902040/doc/DIP_final_demo.mp4</a:t>
            </a:r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00253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We are Group 2</a:t>
            </a:r>
            <a:endParaRPr kumimoji="1"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1069848" y="2393576"/>
            <a:ext cx="1022709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 smtClean="0"/>
              <a:t>Thanks for your attention! Hope you enjoy our work!</a:t>
            </a:r>
          </a:p>
          <a:p>
            <a:endParaRPr kumimoji="1" lang="en-US" altLang="zh-TW" sz="3200" dirty="0" smtClean="0"/>
          </a:p>
          <a:p>
            <a:endParaRPr kumimoji="1" lang="en-US" altLang="zh-TW" sz="3200" dirty="0"/>
          </a:p>
          <a:p>
            <a:r>
              <a:rPr kumimoji="1" lang="en-US" altLang="zh-TW" sz="3200" dirty="0" smtClean="0"/>
              <a:t>Future work (before the deadline of final package):</a:t>
            </a:r>
          </a:p>
          <a:p>
            <a:r>
              <a:rPr kumimoji="1" lang="en-US" altLang="zh-TW" sz="3200" dirty="0"/>
              <a:t>	</a:t>
            </a:r>
            <a:r>
              <a:rPr kumimoji="1" lang="en-US" altLang="zh-TW" sz="3200" dirty="0" smtClean="0"/>
              <a:t>1. More accurate!</a:t>
            </a:r>
          </a:p>
          <a:p>
            <a:r>
              <a:rPr kumimoji="1" lang="en-US" altLang="zh-TW" sz="3200" dirty="0"/>
              <a:t>	</a:t>
            </a:r>
            <a:r>
              <a:rPr kumimoji="1" lang="en-US" altLang="zh-TW" sz="3200" dirty="0" smtClean="0"/>
              <a:t>2. More facial expressions (e.g. eyebrows, head)!</a:t>
            </a:r>
            <a:endParaRPr kumimoji="1" lang="zh-TW" alt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698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木刻字型">
  <a:themeElements>
    <a:clrScheme name="木刻字型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木刻字型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木刻字型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142</TotalTime>
  <Words>184</Words>
  <Application>Microsoft Macintosh PowerPoint</Application>
  <PresentationFormat>寬螢幕</PresentationFormat>
  <Paragraphs>46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5" baseType="lpstr">
      <vt:lpstr>Calibri</vt:lpstr>
      <vt:lpstr>Cambria Math</vt:lpstr>
      <vt:lpstr>Rockwell</vt:lpstr>
      <vt:lpstr>Rockwell Condensed</vt:lpstr>
      <vt:lpstr>Rockwell Extra Bold</vt:lpstr>
      <vt:lpstr>Wingdings</vt:lpstr>
      <vt:lpstr>微軟正黑體</vt:lpstr>
      <vt:lpstr>標楷體</vt:lpstr>
      <vt:lpstr>木刻字型</vt:lpstr>
      <vt:lpstr>DIP Final Project</vt:lpstr>
      <vt:lpstr>Our Goal</vt:lpstr>
      <vt:lpstr>Environments</vt:lpstr>
      <vt:lpstr>graphs</vt:lpstr>
      <vt:lpstr>Demo</vt:lpstr>
      <vt:lpstr>We are Group 2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 Final Project</dc:title>
  <dc:creator>鍾毓安</dc:creator>
  <cp:lastModifiedBy>鍾毓安</cp:lastModifiedBy>
  <cp:revision>21</cp:revision>
  <dcterms:created xsi:type="dcterms:W3CDTF">2016-06-14T11:18:15Z</dcterms:created>
  <dcterms:modified xsi:type="dcterms:W3CDTF">2016-06-14T13:40:26Z</dcterms:modified>
</cp:coreProperties>
</file>

<file path=docProps/thumbnail.jpeg>
</file>